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7" r:id="rId2"/>
    <p:sldId id="277" r:id="rId3"/>
    <p:sldId id="330" r:id="rId4"/>
    <p:sldId id="349" r:id="rId5"/>
    <p:sldId id="378" r:id="rId6"/>
    <p:sldId id="379" r:id="rId7"/>
    <p:sldId id="377" r:id="rId8"/>
    <p:sldId id="355" r:id="rId9"/>
    <p:sldId id="361" r:id="rId10"/>
    <p:sldId id="360" r:id="rId11"/>
    <p:sldId id="295" r:id="rId12"/>
    <p:sldId id="363" r:id="rId13"/>
    <p:sldId id="373" r:id="rId14"/>
    <p:sldId id="374" r:id="rId15"/>
    <p:sldId id="375" r:id="rId16"/>
    <p:sldId id="369" r:id="rId17"/>
    <p:sldId id="376" r:id="rId18"/>
    <p:sldId id="370" r:id="rId19"/>
    <p:sldId id="302" r:id="rId20"/>
    <p:sldId id="300" r:id="rId21"/>
    <p:sldId id="281" r:id="rId22"/>
    <p:sldId id="265" r:id="rId23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78"/>
            <p14:sldId id="379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  <p14:sldId id="302"/>
            <p14:sldId id="300"/>
            <p14:sldId id="281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EAE7E2"/>
    <a:srgbClr val="131416"/>
    <a:srgbClr val="605550"/>
    <a:srgbClr val="E87EF6"/>
    <a:srgbClr val="24201E"/>
    <a:srgbClr val="504642"/>
    <a:srgbClr val="1E201E"/>
    <a:srgbClr val="D5C44A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-1234" y="58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12" Type="http://schemas.openxmlformats.org/officeDocument/2006/relationships/image" Target="../media/image25.png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24.png"/><Relationship Id="rId5" Type="http://schemas.openxmlformats.org/officeDocument/2006/relationships/image" Target="../media/image35.png"/><Relationship Id="rId1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4.png"/><Relationship Id="rId9" Type="http://schemas.openxmlformats.org/officeDocument/2006/relationships/image" Target="../media/image23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37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4.png"/><Relationship Id="rId5" Type="http://schemas.openxmlformats.org/officeDocument/2006/relationships/image" Target="../media/image41.png"/><Relationship Id="rId10" Type="http://schemas.microsoft.com/office/2007/relationships/hdphoto" Target="../media/hdphoto3.wdp"/><Relationship Id="rId4" Type="http://schemas.openxmlformats.org/officeDocument/2006/relationships/image" Target="../media/image40.jp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11" Type="http://schemas.openxmlformats.org/officeDocument/2006/relationships/image" Target="../media/image26.png"/><Relationship Id="rId5" Type="http://schemas.openxmlformats.org/officeDocument/2006/relationships/image" Target="../media/image45.png"/><Relationship Id="rId10" Type="http://schemas.openxmlformats.org/officeDocument/2006/relationships/image" Target="../media/image25.png"/><Relationship Id="rId4" Type="http://schemas.microsoft.com/office/2007/relationships/hdphoto" Target="../media/hdphoto7.wdp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p.12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C2D4EC-5BD9-6EC9-73C1-D2F27830F78A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ACD3E-445F-9F18-D703-58676A032A8A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B7C30-D742-15A8-5D81-C766C7D99B85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80366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162562" cy="712709"/>
            <a:chOff x="1450975" y="902429"/>
            <a:chExt cx="6162562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30952" cy="161583"/>
                <a:chOff x="1700548" y="661219"/>
                <a:chExt cx="5230952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30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전략적 활용을 유도합니다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C7DF99-EFA2-A1D6-A656-DFDD6602BFFA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9F00F8-A7B0-C06B-69C3-FC7CED7F45EF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7768A9-547E-2933-C4BB-D22E4ED2F982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7486FB-AA7B-C4BD-5C0D-E1849186DA8F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33FCE-3F51-5E13-BB9E-5B5A9AF9ED2E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FF1D-01A2-63E6-5473-89D803E5D26F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C100D9-72D1-A4AA-3481-A0D369F1FD31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6B629-2654-4826-FCC8-7355EC41FC2B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32C66-37F4-CBA6-7480-849F77B2E97E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D69E8-0C91-46E9-8845-B8AFD55C20ED}"/>
              </a:ext>
            </a:extLst>
          </p:cNvPr>
          <p:cNvGrpSpPr/>
          <p:nvPr/>
        </p:nvGrpSpPr>
        <p:grpSpPr>
          <a:xfrm>
            <a:off x="1450975" y="3774485"/>
            <a:ext cx="10514013" cy="2888658"/>
            <a:chOff x="1450975" y="3774485"/>
            <a:chExt cx="10514013" cy="28886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E46925-39E7-8B1E-9A64-EBC6D33C1A55}"/>
                </a:ext>
              </a:extLst>
            </p:cNvPr>
            <p:cNvGrpSpPr/>
            <p:nvPr/>
          </p:nvGrpSpPr>
          <p:grpSpPr>
            <a:xfrm>
              <a:off x="1450975" y="3774485"/>
              <a:ext cx="10514013" cy="2888658"/>
              <a:chOff x="1450975" y="1010778"/>
              <a:chExt cx="10514013" cy="2888658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450975" y="1010778"/>
                <a:ext cx="10514013" cy="239618"/>
                <a:chOff x="1450975" y="3782229"/>
                <a:chExt cx="10514013" cy="239618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9"/>
                  <a:ext cx="226090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우주에 떠있는 별처럼 빛이 납니다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5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게이지 외형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0" y="4014152"/>
                  <a:ext cx="10179218" cy="7695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D8D7639-E581-D726-87AD-12B387D26BF4}"/>
                  </a:ext>
                </a:extLst>
              </p:cNvPr>
              <p:cNvGrpSpPr/>
              <p:nvPr/>
            </p:nvGrpSpPr>
            <p:grpSpPr>
              <a:xfrm>
                <a:off x="1450975" y="1255975"/>
                <a:ext cx="10514013" cy="2643461"/>
                <a:chOff x="1450975" y="1255975"/>
                <a:chExt cx="10514013" cy="2643461"/>
              </a:xfrm>
            </p:grpSpPr>
            <p:sp>
              <p:nvSpPr>
                <p:cNvPr id="1344" name="직사각형 1343">
                  <a:extLst>
                    <a:ext uri="{FF2B5EF4-FFF2-40B4-BE49-F238E27FC236}">
                      <a16:creationId xmlns:a16="http://schemas.microsoft.com/office/drawing/2014/main" id="{8086E677-F85C-ECB6-5C51-8AC999187B01}"/>
                    </a:ext>
                  </a:extLst>
                </p:cNvPr>
                <p:cNvSpPr/>
                <p:nvPr/>
              </p:nvSpPr>
              <p:spPr>
                <a:xfrm>
                  <a:off x="1450975" y="1255975"/>
                  <a:ext cx="10514013" cy="2643461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61" name="직선 연결선 1060">
                  <a:extLst>
                    <a:ext uri="{FF2B5EF4-FFF2-40B4-BE49-F238E27FC236}">
                      <a16:creationId xmlns:a16="http://schemas.microsoft.com/office/drawing/2014/main" id="{1818E537-0622-CEAE-61EE-5F3C28AB5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3963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직선 연결선 1061">
                  <a:extLst>
                    <a:ext uri="{FF2B5EF4-FFF2-40B4-BE49-F238E27FC236}">
                      <a16:creationId xmlns:a16="http://schemas.microsoft.com/office/drawing/2014/main" id="{FEF08111-6EE9-DE66-4809-221B09387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2001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DF191FA3-17DC-14D9-DC2E-D4C2D62E5539}"/>
                    </a:ext>
                  </a:extLst>
                </p:cNvPr>
                <p:cNvGrpSpPr/>
                <p:nvPr/>
              </p:nvGrpSpPr>
              <p:grpSpPr>
                <a:xfrm>
                  <a:off x="1450975" y="1255975"/>
                  <a:ext cx="10514013" cy="2567925"/>
                  <a:chOff x="1450975" y="1255975"/>
                  <a:chExt cx="10514013" cy="2567925"/>
                </a:xfrm>
              </p:grpSpPr>
              <p:grpSp>
                <p:nvGrpSpPr>
                  <p:cNvPr id="1024" name="그룹 1023">
                    <a:extLst>
                      <a:ext uri="{FF2B5EF4-FFF2-40B4-BE49-F238E27FC236}">
                        <a16:creationId xmlns:a16="http://schemas.microsoft.com/office/drawing/2014/main" id="{5C9DE32E-A4CC-4EF8-0E36-C51BC486885E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255975"/>
                    <a:ext cx="3217845" cy="313200"/>
                    <a:chOff x="1450975" y="1317830"/>
                    <a:chExt cx="3217845" cy="313200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30E597F5-4AC8-5696-DF48-101E1FE3DA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0975" y="1317830"/>
                      <a:ext cx="3217845" cy="313200"/>
                      <a:chOff x="1450975" y="4027426"/>
                      <a:chExt cx="3217845" cy="313200"/>
                    </a:xfrm>
                  </p:grpSpPr>
                  <p:sp>
                    <p:nvSpPr>
                      <p:cNvPr id="1031" name="직사각형 1030">
                        <a:extLst>
                          <a:ext uri="{FF2B5EF4-FFF2-40B4-BE49-F238E27FC236}">
                            <a16:creationId xmlns:a16="http://schemas.microsoft.com/office/drawing/2014/main" id="{5E7E5F88-CE25-9540-57B3-23FA9AC807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0975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2" name="TextBox 1031">
                        <a:extLst>
                          <a:ext uri="{FF2B5EF4-FFF2-40B4-BE49-F238E27FC236}">
                            <a16:creationId xmlns:a16="http://schemas.microsoft.com/office/drawing/2014/main" id="{334C2C10-5215-5FF4-2955-C40C7833BD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34309" y="4068610"/>
                        <a:ext cx="85119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기본 상태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27" name="직선 연결선 1026">
                      <a:extLst>
                        <a:ext uri="{FF2B5EF4-FFF2-40B4-BE49-F238E27FC236}">
                          <a16:creationId xmlns:a16="http://schemas.microsoft.com/office/drawing/2014/main" id="{A4D0020F-2A40-F384-CD83-074EE64E06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450975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6BDAFD7A-2027-8E3F-F911-63991ED20E1F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255975"/>
                    <a:ext cx="3497752" cy="313200"/>
                    <a:chOff x="4959106" y="1317830"/>
                    <a:chExt cx="3497752" cy="313200"/>
                  </a:xfrm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F03839AF-5F32-0C9E-460E-C75AE2D871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59106" y="1317830"/>
                      <a:ext cx="3497752" cy="313200"/>
                      <a:chOff x="4863770" y="4027426"/>
                      <a:chExt cx="3497752" cy="313200"/>
                    </a:xfrm>
                  </p:grpSpPr>
                  <p:sp>
                    <p:nvSpPr>
                      <p:cNvPr id="1042" name="직사각형 1041">
                        <a:extLst>
                          <a:ext uri="{FF2B5EF4-FFF2-40B4-BE49-F238E27FC236}">
                            <a16:creationId xmlns:a16="http://schemas.microsoft.com/office/drawing/2014/main" id="{67E92573-A343-3B32-62DF-4280BEEDDA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770" y="4027426"/>
                        <a:ext cx="3497752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43" name="TextBox 1042">
                        <a:extLst>
                          <a:ext uri="{FF2B5EF4-FFF2-40B4-BE49-F238E27FC236}">
                            <a16:creationId xmlns:a16="http://schemas.microsoft.com/office/drawing/2014/main" id="{76758BFC-0EA2-7CD7-8B8A-B827E15057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71828" y="4068610"/>
                        <a:ext cx="88165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기록 모드 진입 연출</a:t>
                        </a:r>
                        <a:endParaRPr lang="en-US" altLang="ko-KR" sz="9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1" name="직선 연결선 1040">
                      <a:extLst>
                        <a:ext uri="{FF2B5EF4-FFF2-40B4-BE49-F238E27FC236}">
                          <a16:creationId xmlns:a16="http://schemas.microsoft.com/office/drawing/2014/main" id="{BF3606F5-5D62-9AC8-CA7C-0519BA713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59106" y="1631030"/>
                      <a:ext cx="3497752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99985FF0-C387-9B4D-0A1D-1AC3C80D04A9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255975"/>
                    <a:ext cx="3217845" cy="313200"/>
                    <a:chOff x="8747143" y="1317830"/>
                    <a:chExt cx="3217845" cy="313200"/>
                  </a:xfrm>
                </p:grpSpPr>
                <p:grpSp>
                  <p:nvGrpSpPr>
                    <p:cNvPr id="1045" name="그룹 1044">
                      <a:extLst>
                        <a:ext uri="{FF2B5EF4-FFF2-40B4-BE49-F238E27FC236}">
                          <a16:creationId xmlns:a16="http://schemas.microsoft.com/office/drawing/2014/main" id="{ED2C4EC5-68E8-BA82-1F21-8F8D2C958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7143" y="1317830"/>
                      <a:ext cx="3217845" cy="313200"/>
                      <a:chOff x="8747143" y="4027426"/>
                      <a:chExt cx="3217845" cy="313200"/>
                    </a:xfrm>
                  </p:grpSpPr>
                  <p:sp>
                    <p:nvSpPr>
                      <p:cNvPr id="1047" name="직사각형 1046">
                        <a:extLst>
                          <a:ext uri="{FF2B5EF4-FFF2-40B4-BE49-F238E27FC236}">
                            <a16:creationId xmlns:a16="http://schemas.microsoft.com/office/drawing/2014/main" id="{38BC4E2E-126A-25A7-EF21-2E5C975AFE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7143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51" name="TextBox 1050">
                        <a:extLst>
                          <a:ext uri="{FF2B5EF4-FFF2-40B4-BE49-F238E27FC236}">
                            <a16:creationId xmlns:a16="http://schemas.microsoft.com/office/drawing/2014/main" id="{3B76A33E-2C82-2ECD-EC8B-1613648EE4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0468" y="4068610"/>
                        <a:ext cx="85119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기록 모드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6" name="직선 연결선 1045">
                      <a:extLst>
                        <a:ext uri="{FF2B5EF4-FFF2-40B4-BE49-F238E27FC236}">
                          <a16:creationId xmlns:a16="http://schemas.microsoft.com/office/drawing/2014/main" id="{A82131EF-CFDC-B180-77C3-FBA545232E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7143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12422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300460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75" name="그룹 1474">
                    <a:extLst>
                      <a:ext uri="{FF2B5EF4-FFF2-40B4-BE49-F238E27FC236}">
                        <a16:creationId xmlns:a16="http://schemas.microsoft.com/office/drawing/2014/main" id="{43F34E9B-79BF-94B8-8C4F-9575E4185198}"/>
                      </a:ext>
                    </a:extLst>
                  </p:cNvPr>
                  <p:cNvGrpSpPr/>
                  <p:nvPr/>
                </p:nvGrpSpPr>
                <p:grpSpPr>
                  <a:xfrm>
                    <a:off x="1568198" y="1791609"/>
                    <a:ext cx="3029118" cy="2032291"/>
                    <a:chOff x="1568198" y="1637109"/>
                    <a:chExt cx="3029118" cy="2032291"/>
                  </a:xfrm>
                </p:grpSpPr>
                <p:grpSp>
                  <p:nvGrpSpPr>
                    <p:cNvPr id="1439" name="그룹 1438">
                      <a:extLst>
                        <a:ext uri="{FF2B5EF4-FFF2-40B4-BE49-F238E27FC236}">
                          <a16:creationId xmlns:a16="http://schemas.microsoft.com/office/drawing/2014/main" id="{9A1B5FAF-E45E-0C0B-8331-71B0B02D6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53761" y="2650810"/>
                      <a:ext cx="1043555" cy="1018590"/>
                      <a:chOff x="3553761" y="2650810"/>
                      <a:chExt cx="1043555" cy="1018590"/>
                    </a:xfrm>
                  </p:grpSpPr>
                  <p:sp>
                    <p:nvSpPr>
                      <p:cNvPr id="1348" name="TextBox 1347">
                        <a:extLst>
                          <a:ext uri="{FF2B5EF4-FFF2-40B4-BE49-F238E27FC236}">
                            <a16:creationId xmlns:a16="http://schemas.microsoft.com/office/drawing/2014/main" id="{A8D50A1D-77FB-5FF0-6845-A13768F4D2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53761" y="3499032"/>
                        <a:ext cx="1043555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회복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시계 방향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]</a:t>
                        </a:r>
                      </a:p>
                    </p:txBody>
                  </p:sp>
                  <p:grpSp>
                    <p:nvGrpSpPr>
                      <p:cNvPr id="1438" name="그룹 1437">
                        <a:extLst>
                          <a:ext uri="{FF2B5EF4-FFF2-40B4-BE49-F238E27FC236}">
                            <a16:creationId xmlns:a16="http://schemas.microsoft.com/office/drawing/2014/main" id="{1547AC7C-6870-6DB4-6B00-0F852FCA62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83821" y="2650810"/>
                        <a:ext cx="783435" cy="841585"/>
                        <a:chOff x="3683821" y="2650810"/>
                        <a:chExt cx="783435" cy="841585"/>
                      </a:xfrm>
                    </p:grpSpPr>
                    <p:sp>
                      <p:nvSpPr>
                        <p:cNvPr id="1351" name="원호 1350">
                          <a:extLst>
                            <a:ext uri="{FF2B5EF4-FFF2-40B4-BE49-F238E27FC236}">
                              <a16:creationId xmlns:a16="http://schemas.microsoft.com/office/drawing/2014/main" id="{BBEE7E0D-6C6D-7E40-5266-B7457CCAEB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169" y="2650810"/>
                          <a:ext cx="704114" cy="571896"/>
                        </a:xfrm>
                        <a:prstGeom prst="arc">
                          <a:avLst>
                            <a:gd name="adj1" fmla="val 16200000"/>
                            <a:gd name="adj2" fmla="val 20189393"/>
                          </a:avLst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069" name="그림 1068" descr="별, 원, 대칭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63D6E97-A158-F498-5B39-DBDD13A640E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83821" y="2723325"/>
                          <a:ext cx="783435" cy="76907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474" name="그룹 1473">
                      <a:extLst>
                        <a:ext uri="{FF2B5EF4-FFF2-40B4-BE49-F238E27FC236}">
                          <a16:creationId xmlns:a16="http://schemas.microsoft.com/office/drawing/2014/main" id="{5D600BCD-5F86-7CFD-E475-C769BC17FB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8198" y="1637109"/>
                      <a:ext cx="2544993" cy="2031993"/>
                      <a:chOff x="1568198" y="1637109"/>
                      <a:chExt cx="2544993" cy="2031993"/>
                    </a:xfrm>
                  </p:grpSpPr>
                  <p:pic>
                    <p:nvPicPr>
                      <p:cNvPr id="1071" name="그림 1070" descr="별, 원, 대칭, 천문학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D8547CE-5DC5-1738-89E8-B4C45E3649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568198" y="1889942"/>
                        <a:ext cx="1411708" cy="138383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362" name="그룹 1361">
                        <a:extLst>
                          <a:ext uri="{FF2B5EF4-FFF2-40B4-BE49-F238E27FC236}">
                            <a16:creationId xmlns:a16="http://schemas.microsoft.com/office/drawing/2014/main" id="{8C162D49-6B8E-B201-375A-FD1D0488A0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80675" y="1637109"/>
                        <a:ext cx="1480026" cy="507948"/>
                        <a:chOff x="2000266" y="4748776"/>
                        <a:chExt cx="1480026" cy="507948"/>
                      </a:xfrm>
                    </p:grpSpPr>
                    <p:sp>
                      <p:nvSpPr>
                        <p:cNvPr id="1368" name="TextBox 1367">
                          <a:extLst>
                            <a:ext uri="{FF2B5EF4-FFF2-40B4-BE49-F238E27FC236}">
                              <a16:creationId xmlns:a16="http://schemas.microsoft.com/office/drawing/2014/main" id="{5758FDFB-0C04-0456-D947-1587AD3EE5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77918" y="4748776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외곽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금색 사슬 같은 느낌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374" name="그룹 1373">
                          <a:extLst>
                            <a:ext uri="{FF2B5EF4-FFF2-40B4-BE49-F238E27FC236}">
                              <a16:creationId xmlns:a16="http://schemas.microsoft.com/office/drawing/2014/main" id="{372F75D5-10DE-8CF5-FD10-7CA2B0CE64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56498"/>
                          <a:ext cx="377652" cy="400226"/>
                          <a:chOff x="2000266" y="4856498"/>
                          <a:chExt cx="377652" cy="400226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375" name="타원 1374">
                            <a:extLst>
                              <a:ext uri="{FF2B5EF4-FFF2-40B4-BE49-F238E27FC236}">
                                <a16:creationId xmlns:a16="http://schemas.microsoft.com/office/drawing/2014/main" id="{2D74EA74-30F5-1F90-66C6-648246A439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376" name="연결선: 꺾임 1375">
                            <a:extLst>
                              <a:ext uri="{FF2B5EF4-FFF2-40B4-BE49-F238E27FC236}">
                                <a16:creationId xmlns:a16="http://schemas.microsoft.com/office/drawing/2014/main" id="{98C0AD29-F637-AFB1-37DD-176F29373E46}"/>
                              </a:ext>
                            </a:extLst>
                          </p:cNvPr>
                          <p:cNvCxnSpPr>
                            <a:stCxn id="1375" idx="0"/>
                            <a:endCxn id="1368" idx="1"/>
                          </p:cNvCxnSpPr>
                          <p:nvPr/>
                        </p:nvCxnSpPr>
                        <p:spPr>
                          <a:xfrm rot="5400000" flipH="1" flipV="1">
                            <a:off x="2042979" y="4849785"/>
                            <a:ext cx="328226" cy="341652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431" name="그룹 1430">
                        <a:extLst>
                          <a:ext uri="{FF2B5EF4-FFF2-40B4-BE49-F238E27FC236}">
                            <a16:creationId xmlns:a16="http://schemas.microsoft.com/office/drawing/2014/main" id="{024D49DA-D2BE-95F3-7985-77F3EE2FAC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3862" y="2753298"/>
                        <a:ext cx="1503292" cy="915804"/>
                        <a:chOff x="1832365" y="2753298"/>
                        <a:chExt cx="1503292" cy="915804"/>
                      </a:xfrm>
                    </p:grpSpPr>
                    <p:sp>
                      <p:nvSpPr>
                        <p:cNvPr id="120" name="TextBox 119">
                          <a:extLst>
                            <a:ext uri="{FF2B5EF4-FFF2-40B4-BE49-F238E27FC236}">
                              <a16:creationId xmlns:a16="http://schemas.microsoft.com/office/drawing/2014/main" id="{4DA23F0E-7FDF-275B-7A52-EE8397F3D5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24279" y="3292076"/>
                          <a:ext cx="1211378" cy="3770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배경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</a:p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별이 반짝이는 우주 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(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어둡게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)</a:t>
                          </a:r>
                        </a:p>
                      </p:txBody>
                    </p:sp>
                    <p:grpSp>
                      <p:nvGrpSpPr>
                        <p:cNvPr id="121" name="그룹 120">
                          <a:extLst>
                            <a:ext uri="{FF2B5EF4-FFF2-40B4-BE49-F238E27FC236}">
                              <a16:creationId xmlns:a16="http://schemas.microsoft.com/office/drawing/2014/main" id="{0AD60292-3C22-794B-DB57-AA719A4046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753298"/>
                          <a:ext cx="291915" cy="727290"/>
                          <a:chOff x="2418506" y="5471829"/>
                          <a:chExt cx="291915" cy="727290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22" name="타원 121">
                            <a:extLst>
                              <a:ext uri="{FF2B5EF4-FFF2-40B4-BE49-F238E27FC236}">
                                <a16:creationId xmlns:a16="http://schemas.microsoft.com/office/drawing/2014/main" id="{3B5C9960-8171-F4BA-E4DA-8E61BE1344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24" name="연결선: 꺾임 123">
                            <a:extLst>
                              <a:ext uri="{FF2B5EF4-FFF2-40B4-BE49-F238E27FC236}">
                                <a16:creationId xmlns:a16="http://schemas.microsoft.com/office/drawing/2014/main" id="{39B923A6-F89C-4115-1A27-F7020CE9626B}"/>
                              </a:ext>
                            </a:extLst>
                          </p:cNvPr>
                          <p:cNvCxnSpPr>
                            <a:cxnSpLocks/>
                            <a:stCxn id="122" idx="4"/>
                            <a:endCxn id="120" idx="1"/>
                          </p:cNvCxnSpPr>
                          <p:nvPr/>
                        </p:nvCxnSpPr>
                        <p:spPr>
                          <a:xfrm rot="16200000" flipH="1">
                            <a:off x="2254818" y="5743517"/>
                            <a:ext cx="655291" cy="255914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079" name="그룹 1078">
                        <a:extLst>
                          <a:ext uri="{FF2B5EF4-FFF2-40B4-BE49-F238E27FC236}">
                            <a16:creationId xmlns:a16="http://schemas.microsoft.com/office/drawing/2014/main" id="{23547F25-C1EE-FD19-FFD7-2E0CB852A8D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82681" y="2089198"/>
                        <a:ext cx="1630510" cy="492157"/>
                        <a:chOff x="2000266" y="4764567"/>
                        <a:chExt cx="1630510" cy="492157"/>
                      </a:xfrm>
                    </p:grpSpPr>
                    <p:sp>
                      <p:nvSpPr>
                        <p:cNvPr id="1080" name="TextBox 1079">
                          <a:extLst>
                            <a:ext uri="{FF2B5EF4-FFF2-40B4-BE49-F238E27FC236}">
                              <a16:creationId xmlns:a16="http://schemas.microsoft.com/office/drawing/2014/main" id="{9BA57172-A13C-9567-746D-ACB49434EE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28402" y="4764567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내부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 모양 같은 나침반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081" name="그룹 1080">
                          <a:extLst>
                            <a:ext uri="{FF2B5EF4-FFF2-40B4-BE49-F238E27FC236}">
                              <a16:creationId xmlns:a16="http://schemas.microsoft.com/office/drawing/2014/main" id="{01BFACB3-17A1-110B-528F-558CC96E31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72289"/>
                          <a:ext cx="528137" cy="384435"/>
                          <a:chOff x="2000266" y="4872289"/>
                          <a:chExt cx="528137" cy="384435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082" name="타원 1081">
                            <a:extLst>
                              <a:ext uri="{FF2B5EF4-FFF2-40B4-BE49-F238E27FC236}">
                                <a16:creationId xmlns:a16="http://schemas.microsoft.com/office/drawing/2014/main" id="{F10A22F7-6BEB-CC5C-D88D-9D804794BC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083" name="연결선: 꺾임 1082">
                            <a:extLst>
                              <a:ext uri="{FF2B5EF4-FFF2-40B4-BE49-F238E27FC236}">
                                <a16:creationId xmlns:a16="http://schemas.microsoft.com/office/drawing/2014/main" id="{44ECDF53-E922-577B-0960-EF0EC1BFD964}"/>
                              </a:ext>
                            </a:extLst>
                          </p:cNvPr>
                          <p:cNvCxnSpPr>
                            <a:cxnSpLocks/>
                            <a:stCxn id="1082" idx="0"/>
                            <a:endCxn id="1080" idx="1"/>
                          </p:cNvCxnSpPr>
                          <p:nvPr/>
                        </p:nvCxnSpPr>
                        <p:spPr>
                          <a:xfrm rot="5400000" flipH="1" flipV="1">
                            <a:off x="2126117" y="4782439"/>
                            <a:ext cx="312435" cy="492136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22EBBA99-C574-9943-B4BC-713B8CAFE957}"/>
                      </a:ext>
                    </a:extLst>
                  </p:cNvPr>
                  <p:cNvGrpSpPr/>
                  <p:nvPr/>
                </p:nvGrpSpPr>
                <p:grpSpPr>
                  <a:xfrm>
                    <a:off x="8813935" y="1605812"/>
                    <a:ext cx="3044103" cy="2218088"/>
                    <a:chOff x="8813935" y="1605812"/>
                    <a:chExt cx="3044103" cy="2218088"/>
                  </a:xfrm>
                </p:grpSpPr>
                <p:grpSp>
                  <p:nvGrpSpPr>
                    <p:cNvPr id="1473" name="그룹 1472">
                      <a:extLst>
                        <a:ext uri="{FF2B5EF4-FFF2-40B4-BE49-F238E27FC236}">
                          <a16:creationId xmlns:a16="http://schemas.microsoft.com/office/drawing/2014/main" id="{EF609365-6A58-6330-6DD4-F576561B61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2045874"/>
                      <a:ext cx="2844481" cy="1778026"/>
                      <a:chOff x="8904394" y="1891374"/>
                      <a:chExt cx="2844481" cy="1778026"/>
                    </a:xfrm>
                  </p:grpSpPr>
                  <p:grpSp>
                    <p:nvGrpSpPr>
                      <p:cNvPr id="1441" name="그룹 1440">
                        <a:extLst>
                          <a:ext uri="{FF2B5EF4-FFF2-40B4-BE49-F238E27FC236}">
                            <a16:creationId xmlns:a16="http://schemas.microsoft.com/office/drawing/2014/main" id="{F3511C2A-C248-9759-C26C-EC4E05DEC5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7155" y="2650810"/>
                        <a:ext cx="1131720" cy="1018590"/>
                        <a:chOff x="10617155" y="2650810"/>
                        <a:chExt cx="1131720" cy="1018590"/>
                      </a:xfrm>
                    </p:grpSpPr>
                    <p:sp>
                      <p:nvSpPr>
                        <p:cNvPr id="100" name="TextBox 99">
                          <a:extLst>
                            <a:ext uri="{FF2B5EF4-FFF2-40B4-BE49-F238E27FC236}">
                              <a16:creationId xmlns:a16="http://schemas.microsoft.com/office/drawing/2014/main" id="{45100744-051A-9AE4-F3F9-A5C0C61007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17155" y="3499032"/>
                          <a:ext cx="1131720" cy="1703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4680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게이지 소모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: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반시계 방향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40" name="그룹 1439">
                          <a:extLst>
                            <a:ext uri="{FF2B5EF4-FFF2-40B4-BE49-F238E27FC236}">
                              <a16:creationId xmlns:a16="http://schemas.microsoft.com/office/drawing/2014/main" id="{6D2FDFD8-1FCE-2434-7DF9-E916EBA2B4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786113" y="2650810"/>
                          <a:ext cx="785919" cy="841585"/>
                          <a:chOff x="10786113" y="2650810"/>
                          <a:chExt cx="785919" cy="841585"/>
                        </a:xfrm>
                      </p:grpSpPr>
                      <p:pic>
                        <p:nvPicPr>
                          <p:cNvPr id="1436" name="그림 1435" descr="원, 행성, 다채로움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D1DF47A2-476D-76D0-F385-6CA72B4075F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0786113" y="2721995"/>
                            <a:ext cx="785919" cy="770400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437" name="원호 1436">
                            <a:extLst>
                              <a:ext uri="{FF2B5EF4-FFF2-40B4-BE49-F238E27FC236}">
                                <a16:creationId xmlns:a16="http://schemas.microsoft.com/office/drawing/2014/main" id="{BE64895C-5C29-331F-6FD7-D81CC6DC759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0796950" y="2650810"/>
                            <a:ext cx="704114" cy="571896"/>
                          </a:xfrm>
                          <a:prstGeom prst="arc">
                            <a:avLst>
                              <a:gd name="adj1" fmla="val 16200000"/>
                              <a:gd name="adj2" fmla="val 20189393"/>
                            </a:avLst>
                          </a:prstGeom>
                          <a:ln w="9525">
                            <a:solidFill>
                              <a:srgbClr val="FF0000"/>
                            </a:solidFill>
                            <a:tailEnd type="triangle" w="sm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472" name="그룹 1471">
                        <a:extLst>
                          <a:ext uri="{FF2B5EF4-FFF2-40B4-BE49-F238E27FC236}">
                            <a16:creationId xmlns:a16="http://schemas.microsoft.com/office/drawing/2014/main" id="{BA9FD444-BBF6-D1DC-2A1C-4A9FB12A76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394" y="1891374"/>
                        <a:ext cx="2479910" cy="1732550"/>
                        <a:chOff x="8904394" y="1891374"/>
                        <a:chExt cx="2479910" cy="1732550"/>
                      </a:xfrm>
                    </p:grpSpPr>
                    <p:grpSp>
                      <p:nvGrpSpPr>
                        <p:cNvPr id="1444" name="그룹 1443">
                          <a:extLst>
                            <a:ext uri="{FF2B5EF4-FFF2-40B4-BE49-F238E27FC236}">
                              <a16:creationId xmlns:a16="http://schemas.microsoft.com/office/drawing/2014/main" id="{B598687F-3A0B-3B94-CCFC-62FB07B017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04394" y="1891374"/>
                          <a:ext cx="1406235" cy="1382400"/>
                          <a:chOff x="8904394" y="1891374"/>
                          <a:chExt cx="1406235" cy="1382400"/>
                        </a:xfrm>
                      </p:grpSpPr>
                      <p:pic>
                        <p:nvPicPr>
                          <p:cNvPr id="1443" name="그림 1442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3584F1B-1717-570C-0898-F6A5E0B9786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904394" y="1891374"/>
                            <a:ext cx="1406235" cy="1382400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10" name="그룹 109">
                            <a:extLst>
                              <a:ext uri="{FF2B5EF4-FFF2-40B4-BE49-F238E27FC236}">
                                <a16:creationId xmlns:a16="http://schemas.microsoft.com/office/drawing/2014/main" id="{9FCAD9FE-B87F-C54B-5F9C-74FF1CF346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61798" y="2293398"/>
                            <a:ext cx="403671" cy="551843"/>
                            <a:chOff x="452475" y="2783773"/>
                            <a:chExt cx="618971" cy="846171"/>
                          </a:xfrm>
                          <a:effectLst>
                            <a:glow rad="381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14" name="그룹 113">
                              <a:extLst>
                                <a:ext uri="{FF2B5EF4-FFF2-40B4-BE49-F238E27FC236}">
                                  <a16:creationId xmlns:a16="http://schemas.microsoft.com/office/drawing/2014/main" id="{D611B994-9EF7-8FEE-FB3A-78A7B4448D6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18" name="Picture 16">
                                <a:extLst>
                                  <a:ext uri="{FF2B5EF4-FFF2-40B4-BE49-F238E27FC236}">
                                    <a16:creationId xmlns:a16="http://schemas.microsoft.com/office/drawing/2014/main" id="{2E373822-6F1E-7A8E-5276-535A2D2B9AB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9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9" name="Picture 16">
                                <a:extLst>
                                  <a:ext uri="{FF2B5EF4-FFF2-40B4-BE49-F238E27FC236}">
                                    <a16:creationId xmlns:a16="http://schemas.microsoft.com/office/drawing/2014/main" id="{A1D5AB2C-3FF2-8E83-4451-1866D19BC9D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1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15" name="그룹 114">
                              <a:extLst>
                                <a:ext uri="{FF2B5EF4-FFF2-40B4-BE49-F238E27FC236}">
                                  <a16:creationId xmlns:a16="http://schemas.microsoft.com/office/drawing/2014/main" id="{AF7F81CB-1BC0-BC42-9F7F-252B23ADCC7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16" name="Picture 16">
                                <a:extLst>
                                  <a:ext uri="{FF2B5EF4-FFF2-40B4-BE49-F238E27FC236}">
                                    <a16:creationId xmlns:a16="http://schemas.microsoft.com/office/drawing/2014/main" id="{32F5716A-547E-0901-5DF2-E4DCCC82148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7" name="Picture 16">
                                <a:extLst>
                                  <a:ext uri="{FF2B5EF4-FFF2-40B4-BE49-F238E27FC236}">
                                    <a16:creationId xmlns:a16="http://schemas.microsoft.com/office/drawing/2014/main" id="{3F480539-D516-2B32-445A-34291866557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446" name="그룹 1445">
                          <a:extLst>
                            <a:ext uri="{FF2B5EF4-FFF2-40B4-BE49-F238E27FC236}">
                              <a16:creationId xmlns:a16="http://schemas.microsoft.com/office/drawing/2014/main" id="{F4663A80-B9B7-6FF4-D61D-BF14606913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21181" y="2696132"/>
                          <a:ext cx="1014800" cy="927792"/>
                          <a:chOff x="9211878" y="4221741"/>
                          <a:chExt cx="1014800" cy="927792"/>
                        </a:xfrm>
                      </p:grpSpPr>
                      <p:sp>
                        <p:nvSpPr>
                          <p:cNvPr id="109" name="TextBox 108">
                            <a:extLst>
                              <a:ext uri="{FF2B5EF4-FFF2-40B4-BE49-F238E27FC236}">
                                <a16:creationId xmlns:a16="http://schemas.microsoft.com/office/drawing/2014/main" id="{5A75A354-8C41-8B05-3123-1A38FC61464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467346" y="4864840"/>
                            <a:ext cx="759332" cy="2846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내부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스킬의 양상 기록</a:t>
                            </a:r>
                            <a:endPara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11" name="그룹 110">
                            <a:extLst>
                              <a:ext uri="{FF2B5EF4-FFF2-40B4-BE49-F238E27FC236}">
                                <a16:creationId xmlns:a16="http://schemas.microsoft.com/office/drawing/2014/main" id="{323C6974-8317-FD4D-49F5-EE7DFD0F5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211878" y="4221741"/>
                            <a:ext cx="255468" cy="785446"/>
                            <a:chOff x="9369114" y="7174949"/>
                            <a:chExt cx="255468" cy="785446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12" name="타원 111">
                              <a:extLst>
                                <a:ext uri="{FF2B5EF4-FFF2-40B4-BE49-F238E27FC236}">
                                  <a16:creationId xmlns:a16="http://schemas.microsoft.com/office/drawing/2014/main" id="{CEC506DD-393C-4130-DA59-B117E21DC7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69114" y="717494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3" name="연결선: 꺾임 112">
                              <a:extLst>
                                <a:ext uri="{FF2B5EF4-FFF2-40B4-BE49-F238E27FC236}">
                                  <a16:creationId xmlns:a16="http://schemas.microsoft.com/office/drawing/2014/main" id="{62F0CCDB-9F24-6EF7-429C-ADB425B35551}"/>
                                </a:ext>
                              </a:extLst>
                            </p:cNvPr>
                            <p:cNvCxnSpPr>
                              <a:cxnSpLocks/>
                              <a:stCxn id="112" idx="4"/>
                              <a:endCxn id="109" idx="1"/>
                            </p:cNvCxnSpPr>
                            <p:nvPr/>
                          </p:nvCxnSpPr>
                          <p:spPr>
                            <a:xfrm rot="16200000" flipH="1">
                              <a:off x="9158125" y="7493938"/>
                              <a:ext cx="713446" cy="219468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452" name="그룹 1451">
                          <a:extLst>
                            <a:ext uri="{FF2B5EF4-FFF2-40B4-BE49-F238E27FC236}">
                              <a16:creationId xmlns:a16="http://schemas.microsoft.com/office/drawing/2014/main" id="{92DC57EB-244B-9B94-7F70-82D32C288F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73972" y="1905155"/>
                          <a:ext cx="1610332" cy="377026"/>
                          <a:chOff x="1832365" y="2458173"/>
                          <a:chExt cx="1610332" cy="377026"/>
                        </a:xfrm>
                      </p:grpSpPr>
                      <p:sp>
                        <p:nvSpPr>
                          <p:cNvPr id="1453" name="TextBox 1452">
                            <a:extLst>
                              <a:ext uri="{FF2B5EF4-FFF2-40B4-BE49-F238E27FC236}">
                                <a16:creationId xmlns:a16="http://schemas.microsoft.com/office/drawing/2014/main" id="{8C904713-580A-82DC-EBF6-A3B6292DC9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9484" y="2458173"/>
                            <a:ext cx="1123213" cy="37702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r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배경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별이 반짝이는 우주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(</a:t>
                            </a: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밝게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)</a:t>
                            </a:r>
                          </a:p>
                        </p:txBody>
                      </p:sp>
                      <p:grpSp>
                        <p:nvGrpSpPr>
                          <p:cNvPr id="1454" name="그룹 1453">
                            <a:extLst>
                              <a:ext uri="{FF2B5EF4-FFF2-40B4-BE49-F238E27FC236}">
                                <a16:creationId xmlns:a16="http://schemas.microsoft.com/office/drawing/2014/main" id="{5B5B53F0-7686-032B-5D9E-DF328C746A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32365" y="2646687"/>
                            <a:ext cx="487118" cy="178611"/>
                            <a:chOff x="2418506" y="5365218"/>
                            <a:chExt cx="487118" cy="178611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455" name="타원 1454">
                              <a:extLst>
                                <a:ext uri="{FF2B5EF4-FFF2-40B4-BE49-F238E27FC236}">
                                  <a16:creationId xmlns:a16="http://schemas.microsoft.com/office/drawing/2014/main" id="{BE87AD36-12B0-19FA-52CC-2217EF5F6A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18506" y="547182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456" name="연결선: 꺾임 1455">
                              <a:extLst>
                                <a:ext uri="{FF2B5EF4-FFF2-40B4-BE49-F238E27FC236}">
                                  <a16:creationId xmlns:a16="http://schemas.microsoft.com/office/drawing/2014/main" id="{E464DD5A-2682-7AD1-0939-E9409132A1A7}"/>
                                </a:ext>
                              </a:extLst>
                            </p:cNvPr>
                            <p:cNvCxnSpPr>
                              <a:cxnSpLocks/>
                              <a:stCxn id="1455" idx="0"/>
                              <a:endCxn id="1453" idx="1"/>
                            </p:cNvCxnSpPr>
                            <p:nvPr/>
                          </p:nvCxnSpPr>
                          <p:spPr>
                            <a:xfrm rot="5400000" flipH="1" flipV="1">
                              <a:off x="2626759" y="5192964"/>
                              <a:ext cx="106612" cy="451119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1465" name="TextBox 1464">
                      <a:extLst>
                        <a:ext uri="{FF2B5EF4-FFF2-40B4-BE49-F238E27FC236}">
                          <a16:creationId xmlns:a16="http://schemas.microsoft.com/office/drawing/2014/main" id="{6AB9B2BD-9555-DFB7-B2FE-60AA14F668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935" y="1605812"/>
                      <a:ext cx="304410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나침반에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가려져 있던 배경이 드러나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양상을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있게 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EB318AF8-36D0-BEA8-6CBC-826800465B4C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1605812"/>
                    <a:ext cx="3156319" cy="2218088"/>
                    <a:chOff x="5129941" y="1605812"/>
                    <a:chExt cx="3156319" cy="2218088"/>
                  </a:xfrm>
                </p:grpSpPr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1E4B1CE-CD5A-EF42-0CB8-C0DF64154B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2944" y="1605812"/>
                      <a:ext cx="3002424" cy="4078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외곽 부분이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여러 겹의 고리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분리되어 한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바퀴 회전합니다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배경이 점차 밝아지며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내부의 나침반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흐릿해 집니다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353FF71C-D7B5-63D5-050C-078E18FB51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9941" y="2263757"/>
                      <a:ext cx="3156319" cy="1560143"/>
                      <a:chOff x="5129941" y="2263757"/>
                      <a:chExt cx="3156319" cy="1560143"/>
                    </a:xfrm>
                  </p:grpSpPr>
                  <p:grpSp>
                    <p:nvGrpSpPr>
                      <p:cNvPr id="1476" name="그룹 1475">
                        <a:extLst>
                          <a:ext uri="{FF2B5EF4-FFF2-40B4-BE49-F238E27FC236}">
                            <a16:creationId xmlns:a16="http://schemas.microsoft.com/office/drawing/2014/main" id="{BDBF7CA7-4783-62C4-0C81-7BAB10A738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9941" y="2426780"/>
                        <a:ext cx="1179244" cy="1397120"/>
                        <a:chOff x="5122407" y="2272280"/>
                        <a:chExt cx="1179244" cy="1397120"/>
                      </a:xfrm>
                    </p:grpSpPr>
                    <p:sp>
                      <p:nvSpPr>
                        <p:cNvPr id="72" name="TextBox 71">
                          <a:extLst>
                            <a:ext uri="{FF2B5EF4-FFF2-40B4-BE49-F238E27FC236}">
                              <a16:creationId xmlns:a16="http://schemas.microsoft.com/office/drawing/2014/main" id="{4C7952BB-2753-C2FB-9D9A-7D18A392166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59981" y="3500123"/>
                          <a:ext cx="904095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테두리 분리 후 회전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71" name="그룹 1470">
                          <a:extLst>
                            <a:ext uri="{FF2B5EF4-FFF2-40B4-BE49-F238E27FC236}">
                              <a16:creationId xmlns:a16="http://schemas.microsoft.com/office/drawing/2014/main" id="{66AEE5A2-CE1E-FBE5-B3C2-9AF106E09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22407" y="2272280"/>
                          <a:ext cx="1179244" cy="1179241"/>
                          <a:chOff x="5122407" y="2272280"/>
                          <a:chExt cx="1179244" cy="1179241"/>
                        </a:xfrm>
                      </p:grpSpPr>
                      <p:grpSp>
                        <p:nvGrpSpPr>
                          <p:cNvPr id="1470" name="그룹 1469">
                            <a:extLst>
                              <a:ext uri="{FF2B5EF4-FFF2-40B4-BE49-F238E27FC236}">
                                <a16:creationId xmlns:a16="http://schemas.microsoft.com/office/drawing/2014/main" id="{4A1D6155-5E70-D5C4-BA7B-F17CBCBB43C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2407" y="2272280"/>
                            <a:ext cx="1179244" cy="1179241"/>
                            <a:chOff x="5122407" y="2272280"/>
                            <a:chExt cx="1179244" cy="1179241"/>
                          </a:xfrm>
                        </p:grpSpPr>
                        <p:cxnSp>
                          <p:nvCxnSpPr>
                            <p:cNvPr id="88" name="직선 연결선 87">
                              <a:extLst>
                                <a:ext uri="{FF2B5EF4-FFF2-40B4-BE49-F238E27FC236}">
                                  <a16:creationId xmlns:a16="http://schemas.microsoft.com/office/drawing/2014/main" id="{4E2EB004-0170-0990-98D1-C81774B96243}"/>
                                </a:ext>
                              </a:extLst>
                            </p:cNvPr>
                            <p:cNvCxnSpPr>
                              <a:cxnSpLocks/>
                              <a:stCxn id="92" idx="1"/>
                              <a:endCxn id="92" idx="5"/>
                            </p:cNvCxnSpPr>
                            <p:nvPr/>
                          </p:nvCxnSpPr>
                          <p:spPr>
                            <a:xfrm>
                              <a:off x="5295109" y="2444976"/>
                              <a:ext cx="833846" cy="833849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9" name="직선 연결선 88">
                              <a:extLst>
                                <a:ext uri="{FF2B5EF4-FFF2-40B4-BE49-F238E27FC236}">
                                  <a16:creationId xmlns:a16="http://schemas.microsoft.com/office/drawing/2014/main" id="{E7A3F79A-B516-FDB1-62AB-790CFF17AE2A}"/>
                                </a:ext>
                              </a:extLst>
                            </p:cNvPr>
                            <p:cNvCxnSpPr>
                              <a:cxnSpLocks/>
                              <a:stCxn id="92" idx="0"/>
                              <a:endCxn id="92" idx="4"/>
                            </p:cNvCxnSpPr>
                            <p:nvPr/>
                          </p:nvCxnSpPr>
                          <p:spPr>
                            <a:xfrm>
                              <a:off x="5712033" y="2272280"/>
                              <a:ext cx="0" cy="117924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0" name="직선 연결선 89">
                              <a:extLst>
                                <a:ext uri="{FF2B5EF4-FFF2-40B4-BE49-F238E27FC236}">
                                  <a16:creationId xmlns:a16="http://schemas.microsoft.com/office/drawing/2014/main" id="{89962153-9C40-F1AC-AD96-38AC86D38DDD}"/>
                                </a:ext>
                              </a:extLst>
                            </p:cNvPr>
                            <p:cNvCxnSpPr>
                              <a:cxnSpLocks/>
                              <a:stCxn id="92" idx="2"/>
                              <a:endCxn id="92" idx="6"/>
                            </p:cNvCxnSpPr>
                            <p:nvPr/>
                          </p:nvCxnSpPr>
                          <p:spPr>
                            <a:xfrm>
                              <a:off x="5122413" y="2861901"/>
                              <a:ext cx="1179238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91" name="그룹 90">
                              <a:extLst>
                                <a:ext uri="{FF2B5EF4-FFF2-40B4-BE49-F238E27FC236}">
                                  <a16:creationId xmlns:a16="http://schemas.microsoft.com/office/drawing/2014/main" id="{928CB59B-9188-8D6A-80F2-58F687F52BF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122407" y="2272280"/>
                              <a:ext cx="1179238" cy="1179241"/>
                              <a:chOff x="7282859" y="1893407"/>
                              <a:chExt cx="623099" cy="623100"/>
                            </a:xfrm>
                          </p:grpSpPr>
                          <p:sp>
                            <p:nvSpPr>
                              <p:cNvPr id="92" name="타원 91">
                                <a:extLst>
                                  <a:ext uri="{FF2B5EF4-FFF2-40B4-BE49-F238E27FC236}">
                                    <a16:creationId xmlns:a16="http://schemas.microsoft.com/office/drawing/2014/main" id="{5C13A441-645E-C670-BC7D-8A0CE63F5B6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82859" y="1893407"/>
                                <a:ext cx="623099" cy="623100"/>
                              </a:xfrm>
                              <a:prstGeom prst="ellipse">
                                <a:avLst/>
                              </a:prstGeom>
                              <a:noFill/>
                              <a:ln w="57150">
                                <a:solidFill>
                                  <a:srgbClr val="DBCA92"/>
                                </a:solidFill>
                              </a:ln>
                              <a:effectLst>
                                <a:glow rad="38100">
                                  <a:schemeClr val="tx1"/>
                                </a:glo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93" name="타원 92">
                                <a:extLst>
                                  <a:ext uri="{FF2B5EF4-FFF2-40B4-BE49-F238E27FC236}">
                                    <a16:creationId xmlns:a16="http://schemas.microsoft.com/office/drawing/2014/main" id="{D244039E-066F-A3CF-1607-1A79E612BB0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365563" y="1976109"/>
                                <a:ext cx="457696" cy="457697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3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14">
                                          <a14:imgEffect>
                                            <a14:brightnessContrast bright="-20000" contrast="40000"/>
                                          </a14:imgEffect>
                                        </a14:imgLayer>
                                      </a14:imgProps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a:blipFill>
                              <a:ln w="28575">
                                <a:noFill/>
                              </a:ln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</p:grpSp>
                      <p:pic>
                        <p:nvPicPr>
                          <p:cNvPr id="1469" name="그림 1468" descr="별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83024D7-C7B8-480C-C3FD-287D2CBD9A8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5">
                            <a:alphaModFix amt="68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6">
                                    <a14:imgEffect>
                                      <a14:brightnessContrast bright="-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8463" t="15646" r="12026" b="14640"/>
                          <a:stretch/>
                        </p:blipFill>
                        <p:spPr>
                          <a:xfrm>
                            <a:off x="5172592" y="2317622"/>
                            <a:ext cx="1095754" cy="109895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87" name="원호 86">
                            <a:extLst>
                              <a:ext uri="{FF2B5EF4-FFF2-40B4-BE49-F238E27FC236}">
                                <a16:creationId xmlns:a16="http://schemas.microsoft.com/office/drawing/2014/main" id="{2B351C45-4488-FB2D-1B1C-33CDD7D78A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224982">
                            <a:off x="5318341" y="2393940"/>
                            <a:ext cx="941765" cy="805620"/>
                          </a:xfrm>
                          <a:prstGeom prst="arc">
                            <a:avLst>
                              <a:gd name="adj1" fmla="val 1279510"/>
                              <a:gd name="adj2" fmla="val 10689937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dir="81000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4" name="원호 83">
                            <a:extLst>
                              <a:ext uri="{FF2B5EF4-FFF2-40B4-BE49-F238E27FC236}">
                                <a16:creationId xmlns:a16="http://schemas.microsoft.com/office/drawing/2014/main" id="{2F421503-AA10-82B5-84DC-29060CF848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5140013" y="2434564"/>
                            <a:ext cx="989883" cy="866203"/>
                          </a:xfrm>
                          <a:prstGeom prst="arc">
                            <a:avLst>
                              <a:gd name="adj1" fmla="val 6641"/>
                              <a:gd name="adj2" fmla="val 10753994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5" name="원호 84">
                            <a:extLst>
                              <a:ext uri="{FF2B5EF4-FFF2-40B4-BE49-F238E27FC236}">
                                <a16:creationId xmlns:a16="http://schemas.microsoft.com/office/drawing/2014/main" id="{756D9115-954C-65C1-F38C-0EDA16B251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0697" y="2372725"/>
                            <a:ext cx="1078552" cy="866204"/>
                          </a:xfrm>
                          <a:prstGeom prst="arc">
                            <a:avLst>
                              <a:gd name="adj1" fmla="val 21471415"/>
                              <a:gd name="adj2" fmla="val 10984499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25400">
                              <a:schemeClr val="tx1"/>
                            </a:glow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6" name="그룹 5">
                        <a:extLst>
                          <a:ext uri="{FF2B5EF4-FFF2-40B4-BE49-F238E27FC236}">
                            <a16:creationId xmlns:a16="http://schemas.microsoft.com/office/drawing/2014/main" id="{0EE40BAB-8C98-695D-FF4C-0BEE42123A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56224" y="2263757"/>
                        <a:ext cx="1330036" cy="1560143"/>
                        <a:chOff x="6599047" y="2263757"/>
                        <a:chExt cx="1330036" cy="1560143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F543FC86-F383-10F8-9731-41F912E8719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33045" y="3654623"/>
                          <a:ext cx="662041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예시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–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혼천의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pic>
                      <p:nvPicPr>
                        <p:cNvPr id="5" name="Picture 2">
                          <a:extLst>
                            <a:ext uri="{FF2B5EF4-FFF2-40B4-BE49-F238E27FC236}">
                              <a16:creationId xmlns:a16="http://schemas.microsoft.com/office/drawing/2014/main" id="{8587BA17-E8CA-8902-977B-4573184A8C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2782" t="4994" r="9629" b="5992"/>
                        <a:stretch/>
                      </p:blipFill>
                      <p:spPr bwMode="auto">
                        <a:xfrm>
                          <a:off x="6599047" y="2263757"/>
                          <a:ext cx="1330036" cy="136897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D4CFC5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  <p:sp>
          <p:nvSpPr>
            <p:cNvPr id="11" name="별: 꼭짓점 4개 10">
              <a:extLst>
                <a:ext uri="{FF2B5EF4-FFF2-40B4-BE49-F238E27FC236}">
                  <a16:creationId xmlns:a16="http://schemas.microsoft.com/office/drawing/2014/main" id="{806A4176-7599-A767-6326-465D6CD34DA8}"/>
                </a:ext>
              </a:extLst>
            </p:cNvPr>
            <p:cNvSpPr/>
            <p:nvPr/>
          </p:nvSpPr>
          <p:spPr>
            <a:xfrm>
              <a:off x="9469012" y="5867950"/>
              <a:ext cx="289186" cy="28918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4개 11">
              <a:extLst>
                <a:ext uri="{FF2B5EF4-FFF2-40B4-BE49-F238E27FC236}">
                  <a16:creationId xmlns:a16="http://schemas.microsoft.com/office/drawing/2014/main" id="{757FEC63-3843-AE0C-4B95-C03CC62E7C01}"/>
                </a:ext>
              </a:extLst>
            </p:cNvPr>
            <p:cNvSpPr/>
            <p:nvPr/>
          </p:nvSpPr>
          <p:spPr>
            <a:xfrm>
              <a:off x="11087371" y="6200876"/>
              <a:ext cx="202106" cy="20210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FAE96BFA-E6FF-8785-0DDA-AFCAC34C02D7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2218FC7E-8839-0578-0CEC-B208E079645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C37D683C-D9E3-BAB2-61EF-51A4FF7FC7ED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15434" cy="161583"/>
                <a:chOff x="1700548" y="661219"/>
                <a:chExt cx="591543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9154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아크패시브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–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깨달음과의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의도적으로 주고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4207883" cy="712709"/>
            <a:chOff x="1450975" y="902429"/>
            <a:chExt cx="4207883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385263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350" name="TextBox 1349">
            <a:extLst>
              <a:ext uri="{FF2B5EF4-FFF2-40B4-BE49-F238E27FC236}">
                <a16:creationId xmlns:a16="http://schemas.microsoft.com/office/drawing/2014/main" id="{97D6D962-BC86-E412-E59D-60139AC64B9D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52" name="TextBox 1351">
            <a:extLst>
              <a:ext uri="{FF2B5EF4-FFF2-40B4-BE49-F238E27FC236}">
                <a16:creationId xmlns:a16="http://schemas.microsoft.com/office/drawing/2014/main" id="{10D3676A-D051-F773-F82A-73CCD5CBACE1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B42611A1-D9CB-F730-A72A-0166649B4E7B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75669" y="1886302"/>
            <a:ext cx="3203245" cy="805687"/>
            <a:chOff x="1821450" y="2623313"/>
            <a:chExt cx="320324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21450" y="2735010"/>
              <a:ext cx="1111926" cy="693990"/>
              <a:chOff x="1821450" y="2735010"/>
              <a:chExt cx="111192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21450" y="2751540"/>
                <a:ext cx="677460" cy="677460"/>
                <a:chOff x="23636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636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621022" y="1590069"/>
            <a:ext cx="4972515" cy="170816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6E1A3DC-E12B-E817-2C96-685323204823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922E8-66DE-7B04-349D-3C7D411E8BE1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196CD-6BFA-0DA7-5F95-95A05A658B84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19C7E59-F934-E382-7F46-AD8D6684E9FC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33092-717B-B52D-457F-A3D61B2F4240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2362B-71C7-B74F-B9BB-EBD2BA19F7A4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마법진</a:t>
                      </a:r>
                      <a:endParaRPr lang="en-US" altLang="ko-KR" sz="90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0B79E73-4EDC-D9FA-7262-890F6899A792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8AF87-5A4B-552E-E730-40FF2E6AAEB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B525A-12C2-742A-7230-49AC69C48AB7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0678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C48CF-4238-4EEA-ED5F-8C573AF46AFD}"/>
              </a:ext>
            </a:extLst>
          </p:cNvPr>
          <p:cNvSpPr txBox="1"/>
          <p:nvPr/>
        </p:nvSpPr>
        <p:spPr>
          <a:xfrm>
            <a:off x="7531437" y="5504775"/>
            <a:ext cx="337111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스킬의 시전이 비정상적으로 종료되더라도 게이지 환급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상태 이상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사망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453691"/>
              </p:ext>
            </p:extLst>
          </p:nvPr>
        </p:nvGraphicFramePr>
        <p:xfrm>
          <a:off x="1450974" y="5329706"/>
          <a:ext cx="950150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FCEE3-FF74-B438-E935-8A5C03B6E8C2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34BFC71-AD79-AE9C-10A0-26225A4706E1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544080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CC4C125-CDDE-B08C-8AD2-663D1DAE809C}"/>
                  </a:ext>
                </a:extLst>
              </p:cNvPr>
              <p:cNvGrpSpPr/>
              <p:nvPr/>
            </p:nvGrpSpPr>
            <p:grpSpPr>
              <a:xfrm>
                <a:off x="6096000" y="4313907"/>
                <a:ext cx="4333210" cy="1941265"/>
                <a:chOff x="6096000" y="4313907"/>
                <a:chExt cx="4333210" cy="1941265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5268AD8-9A55-D8DB-F086-FA89FA3533F7}"/>
                    </a:ext>
                  </a:extLst>
                </p:cNvPr>
                <p:cNvGrpSpPr/>
                <p:nvPr/>
              </p:nvGrpSpPr>
              <p:grpSpPr>
                <a:xfrm>
                  <a:off x="8515857" y="4313907"/>
                  <a:ext cx="1913353" cy="1941265"/>
                  <a:chOff x="9088384" y="4313907"/>
                  <a:chExt cx="1913353" cy="194126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480643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88384" y="4313907"/>
                    <a:ext cx="1913353" cy="15775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4EDC44F8-3191-5769-B658-5498A6FBF9D2}"/>
                    </a:ext>
                  </a:extLst>
                </p:cNvPr>
                <p:cNvGrpSpPr/>
                <p:nvPr/>
              </p:nvGrpSpPr>
              <p:grpSpPr>
                <a:xfrm>
                  <a:off x="6096000" y="4420334"/>
                  <a:ext cx="1498643" cy="1834838"/>
                  <a:chOff x="6165607" y="4420334"/>
                  <a:chExt cx="1498643" cy="1834838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223873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65607" y="4420334"/>
                    <a:ext cx="1498643" cy="1471164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24F4-4F46-F13C-4FE5-7126FFF9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ECEB-2E88-9FF4-85E7-8B39919C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9157BA9-42A2-282A-82C5-79001BF483F9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B1C6B0B-BFA7-1DCA-8F01-6C49462EC1C3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B11CBA2-44F2-3924-360C-264280C58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99135"/>
              </p:ext>
            </p:extLst>
          </p:nvPr>
        </p:nvGraphicFramePr>
        <p:xfrm>
          <a:off x="1450975" y="296038"/>
          <a:ext cx="9570239" cy="368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60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3036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930366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930366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930366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30366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930366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824443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44800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설명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스킬에 따라 아이덴티티 운용 방식이 달라지므로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난이도가 높고 숙련도에 따라 성능의 편차가 큰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875049"/>
                  </a:ext>
                </a:extLst>
              </a:tr>
              <a:tr h="14328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 …… 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하늘을 올려다보는 자들은 많지만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그 속에서 질서를 찾고 힘을 끌어낼 수 있는 이는 극히 드물다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연금술로 세상의 원리를 탐구하는 현자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중에서도 </a:t>
                      </a:r>
                      <a:r>
                        <a:rPr lang="en-US" altLang="ko-KR" sz="1050" i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’</a:t>
                      </a:r>
                      <a:r>
                        <a:rPr lang="ko-KR" altLang="en-US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별자리를 통해 우주의 원리를 해석하고</a:t>
                      </a:r>
                      <a:r>
                        <a:rPr lang="en-US" altLang="ko-KR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이를 전장에 응용하는 자</a:t>
                      </a:r>
                      <a:r>
                        <a:rPr lang="en-US" altLang="ko-KR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’</a:t>
                      </a:r>
                      <a:r>
                        <a:rPr lang="ko-KR" altLang="en-US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들이다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900" i="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아스트로맨서에게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맞서는 적들은 우주를 연상시키는 강대하고 신비로운 힘 앞에 경외감과 공포감을 느낄 것이다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…… “</a:t>
                      </a:r>
                    </a:p>
                    <a:p>
                      <a:pPr algn="ctr">
                        <a:spcAft>
                          <a:spcPts val="500"/>
                        </a:spcAft>
                      </a:pPr>
                      <a:endParaRPr lang="en-US" altLang="ko-KR" sz="300" i="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en-US" altLang="ko-KR" sz="8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800" i="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8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어느 현자의 기록 </a:t>
                      </a:r>
                      <a:r>
                        <a:rPr lang="ko-KR" altLang="en-US" sz="800" i="0" dirty="0">
                          <a:solidFill>
                            <a:srgbClr val="D4CFC5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Medium" panose="02000603000000020004" pitchFamily="2" charset="-127"/>
                        </a:rPr>
                        <a:t>中</a:t>
                      </a:r>
                      <a:endParaRPr lang="en-US" altLang="ko-KR" sz="800" i="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192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E9EC65-D70B-7CED-F403-234D67E6E749}"/>
              </a:ext>
            </a:extLst>
          </p:cNvPr>
          <p:cNvSpPr txBox="1"/>
          <p:nvPr/>
        </p:nvSpPr>
        <p:spPr>
          <a:xfrm>
            <a:off x="1450975" y="4371157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</p:spTree>
    <p:extLst>
      <p:ext uri="{BB962C8B-B14F-4D97-AF65-F5344CB8AC3E}">
        <p14:creationId xmlns:p14="http://schemas.microsoft.com/office/powerpoint/2010/main" val="326177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57022-3688-D667-4772-ED83B76D4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2B6E8-5095-3024-C1F4-A9FD95A9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60028FE-9108-7611-9959-8EEEC52C8BEC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8B46DB8-8E79-278A-0168-AA43E2B28B2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5FDD5A0-650E-ED67-A9CB-0FE718557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29277"/>
              </p:ext>
            </p:extLst>
          </p:nvPr>
        </p:nvGraphicFramePr>
        <p:xfrm>
          <a:off x="1450975" y="296038"/>
          <a:ext cx="9179345" cy="3172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93999125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325406114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44800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설명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스킬에 따라 아이덴티티 운용 방식이 달라지므로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난이도가 높고 숙련도에 따라 성능의 편차가 큰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875049"/>
                  </a:ext>
                </a:extLst>
              </a:tr>
              <a:tr h="143282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 …… 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하늘을 올려다보는 자들은 많지만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그 속에서 질서를 찾고 힘을 끌어낼 수 있는 이는 극히 드물다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연금술로 세상의 원리를 탐구하는 현자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중에서도 </a:t>
                      </a:r>
                      <a:r>
                        <a:rPr lang="en-US" altLang="ko-KR" sz="1050" i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’</a:t>
                      </a:r>
                      <a:r>
                        <a:rPr lang="ko-KR" altLang="en-US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별자리를 통해 우주의 원리를 해석하고</a:t>
                      </a:r>
                      <a:r>
                        <a:rPr lang="en-US" altLang="ko-KR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이를 전장에 응용하는 자</a:t>
                      </a:r>
                      <a:r>
                        <a:rPr lang="en-US" altLang="ko-KR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’</a:t>
                      </a:r>
                      <a:r>
                        <a:rPr lang="ko-KR" altLang="en-US" sz="1050" i="1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들이다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900" i="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아스트로맨서에게</a:t>
                      </a:r>
                      <a:r>
                        <a:rPr lang="ko-KR" altLang="en-US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맞서는 적들은 우주를 연상시키는 강대하고 신비로운 힘 앞에 경외감과 공포감을 느낄 것이다</a:t>
                      </a:r>
                      <a:r>
                        <a:rPr lang="en-US" altLang="ko-KR" sz="9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…… “</a:t>
                      </a:r>
                    </a:p>
                    <a:p>
                      <a:pPr algn="ctr">
                        <a:spcAft>
                          <a:spcPts val="500"/>
                        </a:spcAft>
                      </a:pPr>
                      <a:endParaRPr lang="en-US" altLang="ko-KR" sz="300" i="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en-US" altLang="ko-KR" sz="8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800" i="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800" i="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어느 현자의 기록 </a:t>
                      </a:r>
                      <a:r>
                        <a:rPr lang="ko-KR" altLang="en-US" sz="800" i="0" dirty="0">
                          <a:solidFill>
                            <a:srgbClr val="D4CFC5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Medium" panose="02000603000000020004" pitchFamily="2" charset="-127"/>
                        </a:rPr>
                        <a:t>中</a:t>
                      </a:r>
                      <a:endParaRPr lang="en-US" altLang="ko-KR" sz="800" i="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192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1BE6BF-1C46-6FAB-A061-2E3BADBCC03B}"/>
              </a:ext>
            </a:extLst>
          </p:cNvPr>
          <p:cNvSpPr txBox="1"/>
          <p:nvPr/>
        </p:nvSpPr>
        <p:spPr>
          <a:xfrm>
            <a:off x="1450975" y="4371157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</p:spTree>
    <p:extLst>
      <p:ext uri="{BB962C8B-B14F-4D97-AF65-F5344CB8AC3E}">
        <p14:creationId xmlns:p14="http://schemas.microsoft.com/office/powerpoint/2010/main" val="143740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41742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기록 모드에 진입하여 사용한 스킬의 양상을 기록 하는 것을 의미합니다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4787186" cy="682238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적중 여부와 관계 없이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스킬이 성공적으로 시전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되었을 때 해당 스킬의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양상이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중 캔슬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되는 경우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양상이 기록되지 않습니다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모드가 종료되면 기록된 양상이 모두 삭제됩니다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13B8-F8AA-FC3F-3E00-650912EE5575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D8330-35E8-F60C-FF0F-2A74AC34A7E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795C7E-B7DC-FCCE-B25E-4FEC7986F5BC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10465</TotalTime>
  <Words>3534</Words>
  <Application>Microsoft Office PowerPoint</Application>
  <PresentationFormat>와이드스크린</PresentationFormat>
  <Paragraphs>591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1065</cp:revision>
  <cp:lastPrinted>2025-01-14T11:10:08Z</cp:lastPrinted>
  <dcterms:created xsi:type="dcterms:W3CDTF">2025-01-08T09:31:21Z</dcterms:created>
  <dcterms:modified xsi:type="dcterms:W3CDTF">2025-03-08T12:28:36Z</dcterms:modified>
</cp:coreProperties>
</file>